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7772400" cy="1470025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15, </a:t>
            </a:r>
            <a:r>
              <a:rPr lang="de-DE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Dezember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72344"/>
            <a:ext cx="6400800" cy="1752600"/>
          </a:xfrm>
        </p:spPr>
        <p:txBody>
          <a:bodyPr>
            <a:normAutofit/>
          </a:bodyPr>
          <a:lstStyle/>
          <a:p>
            <a:r>
              <a:rPr lang="de-DE" sz="4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 und Farben</a:t>
            </a:r>
            <a:endParaRPr lang="ru-RU" sz="44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6872"/>
            <a:ext cx="6071716" cy="43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1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Substantive 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die Maus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Mäuse</a:t>
            </a:r>
            <a:endParaRPr lang="de-DE" sz="5500" b="1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die Antilope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Antilopen</a:t>
            </a:r>
          </a:p>
          <a:p>
            <a:pPr marL="0" indent="0" algn="ctr">
              <a:buNone/>
            </a:pPr>
            <a:r>
              <a:rPr lang="de-DE" sz="5500" b="1" dirty="0" smtClean="0">
                <a:latin typeface="Century" panose="02040604050505020304" pitchFamily="18" charset="0"/>
              </a:rPr>
              <a:t>der </a:t>
            </a:r>
            <a:r>
              <a:rPr lang="de-DE" sz="5500" b="1" dirty="0">
                <a:latin typeface="Century" panose="02040604050505020304" pitchFamily="18" charset="0"/>
              </a:rPr>
              <a:t>Bison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Bisons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Hamster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Hamster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Hund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Hunde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Kanarienvogel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Kanarienvögel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das Känguru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Kängurus</a:t>
            </a:r>
          </a:p>
          <a:p>
            <a:pPr marL="0" indent="0" algn="ctr">
              <a:buNone/>
            </a:pPr>
            <a:r>
              <a:rPr lang="de-DE" sz="5500" b="1" dirty="0" smtClean="0">
                <a:latin typeface="Century" panose="02040604050505020304" pitchFamily="18" charset="0"/>
              </a:rPr>
              <a:t>die </a:t>
            </a:r>
            <a:r>
              <a:rPr lang="de-DE" sz="5500" b="1" dirty="0">
                <a:latin typeface="Century" panose="02040604050505020304" pitchFamily="18" charset="0"/>
              </a:rPr>
              <a:t>Kuh </a:t>
            </a:r>
            <a:r>
              <a:rPr lang="de-DE" sz="5500" b="1" dirty="0" smtClean="0">
                <a:latin typeface="Century" panose="02040604050505020304" pitchFamily="18" charset="0"/>
              </a:rPr>
              <a:t>–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Kühe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das Lama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Lamas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das Meerschweinchen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Meerschweinchen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Pinguin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Pinguine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das Pferd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Pferd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Schmetterling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Schmetterlinge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die Schildkröte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Schildkröten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die Spinne </a:t>
            </a:r>
            <a:r>
              <a:rPr lang="de-DE" sz="5500" b="1" dirty="0" smtClean="0">
                <a:latin typeface="Century" panose="02040604050505020304" pitchFamily="18" charset="0"/>
              </a:rPr>
              <a:t>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Spinnen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Tiger – </a:t>
            </a:r>
            <a:r>
              <a:rPr lang="de-DE" sz="5500" b="1" dirty="0">
                <a:solidFill>
                  <a:srgbClr val="FF0000"/>
                </a:solidFill>
                <a:latin typeface="Century" panose="02040604050505020304" pitchFamily="18" charset="0"/>
              </a:rPr>
              <a:t>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Tiger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de-DE" sz="5500" b="1" dirty="0">
                <a:latin typeface="Century" panose="02040604050505020304" pitchFamily="18" charset="0"/>
              </a:rPr>
              <a:t>der Wolf – </a:t>
            </a:r>
            <a:r>
              <a:rPr lang="de-DE" sz="55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Wölfe</a:t>
            </a:r>
            <a:endParaRPr lang="de-DE" sz="5500" b="1" dirty="0">
              <a:solidFill>
                <a:srgbClr val="002060"/>
              </a:solidFill>
              <a:latin typeface="Century" panose="02040604050505020304" pitchFamily="18" charset="0"/>
            </a:endParaRPr>
          </a:p>
          <a:p>
            <a:endParaRPr lang="de-D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1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Farben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253208"/>
            <a:ext cx="525658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4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Englisch, Deutsch und Russisch – was passt zusammen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758044"/>
              </p:ext>
            </p:extLst>
          </p:nvPr>
        </p:nvGraphicFramePr>
        <p:xfrm>
          <a:off x="107504" y="1600200"/>
          <a:ext cx="8928992" cy="326895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10896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white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grey</a:t>
                      </a:r>
                      <a:endParaRPr lang="ru-RU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brown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blue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  <a:endParaRPr lang="ru-RU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89653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FF00"/>
                          </a:solidFill>
                        </a:rPr>
                        <a:t>gelb</a:t>
                      </a:r>
                      <a:endParaRPr lang="ru-RU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braun</a:t>
                      </a:r>
                      <a:endParaRPr lang="ru-RU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bg1"/>
                          </a:solidFill>
                        </a:rPr>
                        <a:t>weiß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rgbClr val="FF0000"/>
                          </a:solidFill>
                        </a:rPr>
                        <a:t>rot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rgbClr val="00B050"/>
                          </a:solidFill>
                        </a:rPr>
                        <a:t>grün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grau</a:t>
                      </a:r>
                      <a:endParaRPr lang="ru-RU" sz="2000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schwarz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rgbClr val="0070C0"/>
                          </a:solidFill>
                        </a:rPr>
                        <a:t>blau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89653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коричневый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Черный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 ein Tiere Für jede Farbe</a:t>
            </a:r>
            <a:endParaRPr lang="ru-RU" b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79512" y="1484784"/>
            <a:ext cx="4104456" cy="3456384"/>
          </a:xfrm>
          <a:prstGeom prst="cloudCallout">
            <a:avLst>
              <a:gd name="adj1" fmla="val -48303"/>
              <a:gd name="adj2" fmla="val 8498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99592" y="2420888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Hunde sind braun oder grau oder ….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788024" y="2276872"/>
            <a:ext cx="3960440" cy="2520280"/>
          </a:xfrm>
          <a:prstGeom prst="cloudCallout">
            <a:avLst>
              <a:gd name="adj1" fmla="val 47612"/>
              <a:gd name="adj2" fmla="val 6028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4048" y="306896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Schmetterlinge sind…</a:t>
            </a:r>
            <a:endParaRPr lang="ru-RU" sz="2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928" y="188640"/>
            <a:ext cx="8229600" cy="1143000"/>
          </a:xfrm>
        </p:spPr>
        <p:txBody>
          <a:bodyPr/>
          <a:lstStyle/>
          <a:p>
            <a:r>
              <a:rPr lang="de-DE" b="1" dirty="0" smtClean="0">
                <a:solidFill>
                  <a:srgbClr val="FFFF00"/>
                </a:solidFill>
              </a:rPr>
              <a:t>Sammelt Fragen und Antworten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39552" y="1628800"/>
            <a:ext cx="4032448" cy="4248472"/>
          </a:xfrm>
          <a:prstGeom prst="wedgeRoundRectCallout">
            <a:avLst>
              <a:gd name="adj1" fmla="val -63258"/>
              <a:gd name="adj2" fmla="val 8450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5576" y="213285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1. Hast du ein Lieblingstier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15026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 Hast du ein Haustier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2210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3. Ist er – sie  groß-klein</a:t>
            </a:r>
            <a:r>
              <a:rPr lang="ru-RU" dirty="0"/>
              <a:t>?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20072" y="1700808"/>
            <a:ext cx="3312368" cy="3528392"/>
          </a:xfrm>
          <a:prstGeom prst="wedgeRoundRectCallout">
            <a:avLst>
              <a:gd name="adj1" fmla="val 64031"/>
              <a:gd name="adj2" fmla="val -55755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36096" y="21328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de-DE" dirty="0" smtClean="0"/>
              <a:t>Ja, mein Lieblingstier ist…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30689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2. Ja, einen ….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41490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3. Sie – er ist 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172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15, Dezember</vt:lpstr>
      <vt:lpstr>Substantive </vt:lpstr>
      <vt:lpstr>Farben</vt:lpstr>
      <vt:lpstr>Englisch, Deutsch und Russisch – was passt zusammen</vt:lpstr>
      <vt:lpstr>Finde ein Tiere Für jede Farbe</vt:lpstr>
      <vt:lpstr>Sammelt Fragen und Antworten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15, Dezember</dc:title>
  <dc:creator>Svetliachok</dc:creator>
  <cp:lastModifiedBy>Svetliachok</cp:lastModifiedBy>
  <cp:revision>6</cp:revision>
  <dcterms:created xsi:type="dcterms:W3CDTF">2020-12-14T09:28:29Z</dcterms:created>
  <dcterms:modified xsi:type="dcterms:W3CDTF">2020-12-14T10:17:01Z</dcterms:modified>
</cp:coreProperties>
</file>