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24744"/>
            <a:ext cx="7772400" cy="1470025"/>
          </a:xfrm>
        </p:spPr>
        <p:txBody>
          <a:bodyPr/>
          <a:lstStyle/>
          <a:p>
            <a:r>
              <a:rPr lang="en-US" dirty="0" smtClean="0"/>
              <a:t>The 7</a:t>
            </a:r>
            <a:r>
              <a:rPr lang="en-US" baseline="30000" dirty="0" smtClean="0"/>
              <a:t>th</a:t>
            </a:r>
            <a:r>
              <a:rPr lang="en-US" dirty="0" smtClean="0"/>
              <a:t> of December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42088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My bedroom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0" y="3140968"/>
            <a:ext cx="5472608" cy="297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46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Asking about location 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A: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u="sng" dirty="0" smtClean="0"/>
              <a:t>Is there </a:t>
            </a:r>
            <a:r>
              <a:rPr lang="en-US" sz="3600" dirty="0" smtClean="0"/>
              <a:t>a desk in your bedroom?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B:</a:t>
            </a:r>
            <a:r>
              <a:rPr lang="en-US" sz="3600" b="1" dirty="0" smtClean="0"/>
              <a:t> </a:t>
            </a:r>
            <a:r>
              <a:rPr lang="en-US" sz="3600" dirty="0" smtClean="0"/>
              <a:t>Yes, </a:t>
            </a:r>
            <a:r>
              <a:rPr lang="en-US" sz="3600" u="sng" dirty="0" smtClean="0"/>
              <a:t>there is</a:t>
            </a:r>
            <a:r>
              <a:rPr lang="en-US" sz="3600" dirty="0" smtClean="0"/>
              <a:t>.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A:</a:t>
            </a:r>
            <a:r>
              <a:rPr lang="en-US" sz="3600" b="1" dirty="0" smtClean="0"/>
              <a:t> Where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exactly</a:t>
            </a:r>
            <a:r>
              <a:rPr lang="en-US" sz="3600" b="1" dirty="0" smtClean="0"/>
              <a:t> </a:t>
            </a:r>
            <a:r>
              <a:rPr lang="en-US" sz="3600" dirty="0" smtClean="0"/>
              <a:t>is it?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B: </a:t>
            </a:r>
            <a:r>
              <a:rPr lang="en-US" sz="3600" dirty="0" smtClean="0"/>
              <a:t>It’s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under</a:t>
            </a:r>
            <a:r>
              <a:rPr lang="en-US" sz="3600" b="1" dirty="0" smtClean="0"/>
              <a:t> </a:t>
            </a:r>
            <a:r>
              <a:rPr lang="en-US" sz="3600" dirty="0" smtClean="0"/>
              <a:t>the window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next to </a:t>
            </a:r>
            <a:r>
              <a:rPr lang="en-US" sz="3600" dirty="0" smtClean="0"/>
              <a:t>my bed.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2563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endParaRPr lang="ru-RU" sz="6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5 стр. 50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Напишите рассказ о своей комнате (30-50 слов), используйте упр. 2 как модель. </a:t>
            </a:r>
            <a:endParaRPr lang="ru-RU" sz="2800" b="1" i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12" y="2806456"/>
            <a:ext cx="495300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32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the words:</a:t>
            </a: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Wardrobe</a:t>
            </a:r>
          </a:p>
          <a:p>
            <a:r>
              <a:rPr lang="en-US" b="1" i="1" dirty="0" smtClean="0"/>
              <a:t>Bed</a:t>
            </a:r>
          </a:p>
          <a:p>
            <a:r>
              <a:rPr lang="en-US" b="1" i="1" dirty="0" smtClean="0"/>
              <a:t>Lamp</a:t>
            </a:r>
          </a:p>
          <a:p>
            <a:r>
              <a:rPr lang="en-US" b="1" i="1" dirty="0" smtClean="0"/>
              <a:t>Desk</a:t>
            </a:r>
          </a:p>
          <a:p>
            <a:r>
              <a:rPr lang="en-US" b="1" i="1" dirty="0" smtClean="0"/>
              <a:t>Bookcase</a:t>
            </a:r>
          </a:p>
          <a:p>
            <a:r>
              <a:rPr lang="en-US" b="1" i="1" dirty="0" smtClean="0"/>
              <a:t>Books </a:t>
            </a:r>
          </a:p>
          <a:p>
            <a:r>
              <a:rPr lang="en-US" b="1" i="1" dirty="0" smtClean="0"/>
              <a:t>Carpet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988840"/>
            <a:ext cx="3970000" cy="25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Bathroom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Mirror</a:t>
            </a:r>
          </a:p>
          <a:p>
            <a:r>
              <a:rPr lang="en-US" dirty="0" smtClean="0"/>
              <a:t>Washbasin </a:t>
            </a:r>
          </a:p>
          <a:p>
            <a:r>
              <a:rPr lang="en-US" dirty="0" smtClean="0"/>
              <a:t>Bath</a:t>
            </a:r>
          </a:p>
          <a:p>
            <a:r>
              <a:rPr lang="en-US" dirty="0" smtClean="0"/>
              <a:t>Toilet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58" y="2276872"/>
            <a:ext cx="473195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61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Sink</a:t>
            </a:r>
          </a:p>
          <a:p>
            <a:r>
              <a:rPr lang="en-US" dirty="0" smtClean="0"/>
              <a:t>Cooker</a:t>
            </a:r>
          </a:p>
          <a:p>
            <a:r>
              <a:rPr lang="en-US" dirty="0" smtClean="0"/>
              <a:t>Fridge </a:t>
            </a:r>
          </a:p>
          <a:p>
            <a:r>
              <a:rPr lang="en-US" dirty="0" smtClean="0"/>
              <a:t>Chairs </a:t>
            </a:r>
          </a:p>
          <a:p>
            <a:r>
              <a:rPr lang="en-US" dirty="0" smtClean="0"/>
              <a:t>Table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0808"/>
            <a:ext cx="5178678" cy="3315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791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room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Paintings </a:t>
            </a:r>
          </a:p>
          <a:p>
            <a:r>
              <a:rPr lang="en-US" dirty="0" smtClean="0"/>
              <a:t>Armchair</a:t>
            </a:r>
          </a:p>
          <a:p>
            <a:r>
              <a:rPr lang="en-US" dirty="0" smtClean="0"/>
              <a:t>Window </a:t>
            </a:r>
          </a:p>
          <a:p>
            <a:r>
              <a:rPr lang="en-US" dirty="0" smtClean="0"/>
              <a:t>Sofa </a:t>
            </a:r>
          </a:p>
          <a:p>
            <a:r>
              <a:rPr lang="en-US" dirty="0" smtClean="0"/>
              <a:t>Coffee table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72816"/>
            <a:ext cx="4956089" cy="2787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0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the sentences: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70C0"/>
                </a:solidFill>
              </a:rPr>
              <a:t>There ____ two chairs in the kitchen.</a:t>
            </a:r>
          </a:p>
          <a:p>
            <a:r>
              <a:rPr lang="en-US" sz="3600" b="1" i="1" dirty="0" smtClean="0">
                <a:solidFill>
                  <a:srgbClr val="0070C0"/>
                </a:solidFill>
              </a:rPr>
              <a:t>There ____ a bed in my bedroom.</a:t>
            </a:r>
          </a:p>
          <a:p>
            <a:r>
              <a:rPr lang="en-US" sz="3600" b="1" i="1" dirty="0" smtClean="0">
                <a:solidFill>
                  <a:srgbClr val="00B0F0"/>
                </a:solidFill>
              </a:rPr>
              <a:t>There ____ a sofa in the living room.</a:t>
            </a:r>
          </a:p>
          <a:p>
            <a:r>
              <a:rPr lang="en-US" sz="3600" b="1" i="1" dirty="0" smtClean="0">
                <a:solidFill>
                  <a:srgbClr val="00B0F0"/>
                </a:solidFill>
              </a:rPr>
              <a:t>There ____ any a TV in the kitchen </a:t>
            </a:r>
            <a:endParaRPr lang="ru-RU" sz="3600" b="1" i="1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36" y="4437112"/>
            <a:ext cx="4392488" cy="219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37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Possessive adjectives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97759"/>
              </p:ext>
            </p:extLst>
          </p:nvPr>
        </p:nvGraphicFramePr>
        <p:xfrm>
          <a:off x="395536" y="1772816"/>
          <a:ext cx="8229600" cy="338437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9279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Singular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Plural</a:t>
                      </a:r>
                      <a:endParaRPr lang="ru-RU" sz="2800" dirty="0"/>
                    </a:p>
                  </a:txBody>
                  <a:tcPr/>
                </a:tc>
              </a:tr>
              <a:tr h="818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my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our</a:t>
                      </a:r>
                      <a:endParaRPr lang="ru-RU" sz="2400" b="1" dirty="0"/>
                    </a:p>
                  </a:txBody>
                  <a:tcPr/>
                </a:tc>
              </a:tr>
              <a:tr h="818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your</a:t>
                      </a:r>
                      <a:endParaRPr lang="ru-RU" sz="2400" b="1" dirty="0"/>
                    </a:p>
                  </a:txBody>
                  <a:tcPr/>
                </a:tc>
              </a:tr>
              <a:tr h="8188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his/her/its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their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0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 of place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7672"/>
            <a:ext cx="7534615" cy="4395192"/>
          </a:xfrm>
          <a:prstGeom prst="rect">
            <a:avLst/>
          </a:prstGeom>
        </p:spPr>
      </p:pic>
      <p:sp>
        <p:nvSpPr>
          <p:cNvPr id="6" name="Солнце 5"/>
          <p:cNvSpPr/>
          <p:nvPr/>
        </p:nvSpPr>
        <p:spPr>
          <a:xfrm>
            <a:off x="4427984" y="3810016"/>
            <a:ext cx="3168352" cy="2715328"/>
          </a:xfrm>
          <a:prstGeom prst="sun">
            <a:avLst>
              <a:gd name="adj" fmla="val 141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(ex. 2 page 50)   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accent5">
                    <a:lumMod val="50000"/>
                  </a:schemeClr>
                </a:solidFill>
              </a:rPr>
              <a:t>Read the title. Think of 6 words you expect to find in the text. Read and check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732280"/>
            <a:ext cx="6480212" cy="3641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970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173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The 7th of December</vt:lpstr>
      <vt:lpstr>Read the words:</vt:lpstr>
      <vt:lpstr>Bathroom</vt:lpstr>
      <vt:lpstr>Kitchen </vt:lpstr>
      <vt:lpstr>Living room</vt:lpstr>
      <vt:lpstr>Complete the sentences:</vt:lpstr>
      <vt:lpstr>Possessive adjectives </vt:lpstr>
      <vt:lpstr>Prepositions of place</vt:lpstr>
      <vt:lpstr>Reading (ex. 2 page 50)   </vt:lpstr>
      <vt:lpstr>Asking about location 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7th of December</dc:title>
  <dc:creator>Svetliachok</dc:creator>
  <cp:lastModifiedBy>Svetliachok</cp:lastModifiedBy>
  <cp:revision>6</cp:revision>
  <dcterms:created xsi:type="dcterms:W3CDTF">2020-12-05T09:58:54Z</dcterms:created>
  <dcterms:modified xsi:type="dcterms:W3CDTF">2020-12-06T03:28:01Z</dcterms:modified>
</cp:coreProperties>
</file>