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EF238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/>
          <a:lstStyle/>
          <a:p>
            <a:r>
              <a:rPr lang="en-US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The 8</a:t>
            </a:r>
            <a:r>
              <a:rPr lang="en-US" b="1" i="1" baseline="30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th</a:t>
            </a:r>
            <a:r>
              <a:rPr lang="en-US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of February. </a:t>
            </a:r>
            <a:br>
              <a:rPr lang="en-US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en-US" b="1" i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(Monday)</a:t>
            </a:r>
            <a:endParaRPr lang="ru-RU" b="1" i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Wake up!</a:t>
            </a:r>
            <a:endParaRPr lang="ru-RU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6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50609"/>
              </p:ext>
            </p:extLst>
          </p:nvPr>
        </p:nvGraphicFramePr>
        <p:xfrm>
          <a:off x="107504" y="188640"/>
          <a:ext cx="9036496" cy="29829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54941"/>
                <a:gridCol w="3581555"/>
              </a:tblGrid>
              <a:tr h="9518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Asking about the time</a:t>
                      </a:r>
                      <a:endParaRPr lang="ru-RU" sz="3200" dirty="0">
                        <a:solidFill>
                          <a:srgbClr val="EF23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Telling about the time</a:t>
                      </a:r>
                      <a:endParaRPr lang="ru-RU" sz="3200" dirty="0">
                        <a:solidFill>
                          <a:srgbClr val="EF238E"/>
                        </a:solidFill>
                      </a:endParaRPr>
                    </a:p>
                  </a:txBody>
                  <a:tcPr/>
                </a:tc>
              </a:tr>
              <a:tr h="19161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What time is it, please?</a:t>
                      </a:r>
                    </a:p>
                    <a:p>
                      <a:r>
                        <a:rPr lang="en-US" sz="2800" dirty="0" smtClean="0"/>
                        <a:t>Have you got the time, please?</a:t>
                      </a:r>
                    </a:p>
                    <a:p>
                      <a:r>
                        <a:rPr lang="en-US" sz="2800" dirty="0" smtClean="0"/>
                        <a:t>Excuse me, what’s the time, please?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It’s five o’clock.</a:t>
                      </a:r>
                    </a:p>
                    <a:p>
                      <a:r>
                        <a:rPr lang="en-US" sz="2800" dirty="0" smtClean="0"/>
                        <a:t>It’s half past five.</a:t>
                      </a:r>
                    </a:p>
                    <a:p>
                      <a:r>
                        <a:rPr lang="en-US" sz="2800" dirty="0" smtClean="0"/>
                        <a:t>It’s quarter past six.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6247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966FF"/>
                </a:solidFill>
                <a:latin typeface="Century Gothic" panose="020B0502020202020204" pitchFamily="34" charset="0"/>
              </a:rPr>
              <a:t>Adverbs of Frequency</a:t>
            </a:r>
            <a:endParaRPr lang="ru-RU" b="1" dirty="0">
              <a:solidFill>
                <a:srgbClr val="99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Always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– всегда  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Usually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– обычно </a:t>
            </a:r>
            <a:endParaRPr lang="en-US" sz="44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Often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– часто </a:t>
            </a:r>
            <a:endParaRPr lang="en-US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Sometimes</a:t>
            </a:r>
            <a:r>
              <a:rPr lang="ru-RU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– иногда </a:t>
            </a:r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Never</a:t>
            </a:r>
            <a:r>
              <a:rPr lang="ru-RU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– никогда </a:t>
            </a:r>
            <a:endParaRPr lang="en-US" sz="4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at</a:t>
            </a:r>
            <a:r>
              <a:rPr lang="en-US" sz="4400" dirty="0" smtClean="0"/>
              <a:t> + </a:t>
            </a:r>
            <a:r>
              <a:rPr lang="en-US" i="1" dirty="0" smtClean="0"/>
              <a:t>(the time), </a:t>
            </a:r>
          </a:p>
          <a:p>
            <a:pPr marL="0" indent="0">
              <a:buNone/>
            </a:pPr>
            <a:r>
              <a:rPr lang="en-US" i="1" u="sng" dirty="0" smtClean="0"/>
              <a:t>at</a:t>
            </a:r>
            <a:r>
              <a:rPr lang="en-US" i="1" dirty="0" smtClean="0"/>
              <a:t> 3 o’clock </a:t>
            </a:r>
          </a:p>
          <a:p>
            <a:pPr marL="0" indent="0">
              <a:buNone/>
            </a:pPr>
            <a:r>
              <a:rPr lang="en-US" i="1" u="sng" dirty="0" smtClean="0"/>
              <a:t>at</a:t>
            </a:r>
            <a:r>
              <a:rPr lang="en-US" i="1" dirty="0" smtClean="0"/>
              <a:t> noon</a:t>
            </a:r>
          </a:p>
          <a:p>
            <a:pPr marL="0" indent="0">
              <a:buNone/>
            </a:pPr>
            <a:r>
              <a:rPr lang="en-US" i="1" u="sng" dirty="0" smtClean="0"/>
              <a:t>at</a:t>
            </a:r>
            <a:r>
              <a:rPr lang="en-US" i="1" dirty="0" smtClean="0"/>
              <a:t> midnight</a:t>
            </a:r>
          </a:p>
          <a:p>
            <a:pPr marL="0" indent="0">
              <a:buNone/>
            </a:pPr>
            <a:r>
              <a:rPr lang="en-US" i="1" u="sng" dirty="0" smtClean="0"/>
              <a:t>at</a:t>
            </a:r>
            <a:r>
              <a:rPr lang="en-US" i="1" dirty="0" smtClean="0"/>
              <a:t> night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      in</a:t>
            </a:r>
            <a:r>
              <a:rPr lang="en-US" dirty="0" smtClean="0"/>
              <a:t> + </a:t>
            </a:r>
            <a:r>
              <a:rPr lang="en-US" i="1" dirty="0" smtClean="0"/>
              <a:t>in the morning</a:t>
            </a:r>
          </a:p>
          <a:p>
            <a:pPr marL="0" indent="0">
              <a:buNone/>
            </a:pPr>
            <a:r>
              <a:rPr lang="en-US" i="1" u="sng" dirty="0" smtClean="0"/>
              <a:t>in</a:t>
            </a:r>
            <a:r>
              <a:rPr lang="en-US" i="1" dirty="0" smtClean="0"/>
              <a:t> the afternoon</a:t>
            </a:r>
          </a:p>
          <a:p>
            <a:pPr marL="0" indent="0">
              <a:buNone/>
            </a:pPr>
            <a:r>
              <a:rPr lang="en-US" i="1" u="sng" dirty="0" smtClean="0"/>
              <a:t>in</a:t>
            </a:r>
            <a:r>
              <a:rPr lang="en-US" i="1" dirty="0" smtClean="0"/>
              <a:t> the evening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96896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Bradley Hand ITC" panose="03070402050302030203" pitchFamily="66" charset="0"/>
              </a:rPr>
              <a:t>Homework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Ex. 7 page 77</a:t>
            </a:r>
            <a:endParaRPr lang="ru-R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Read a poem</a:t>
            </a:r>
            <a:endParaRPr lang="ru-RU" b="1" i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Bradley Hand ITC" panose="03070402050302030203" pitchFamily="66" charset="0"/>
              </a:rPr>
              <a:t>One, two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go to school 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Bradley Hand ITC" panose="03070402050302030203" pitchFamily="66" charset="0"/>
              </a:rPr>
              <a:t>Three, four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play outdoor 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Bradley Hand ITC" panose="03070402050302030203" pitchFamily="66" charset="0"/>
              </a:rPr>
              <a:t>Five, six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read my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books</a:t>
            </a:r>
          </a:p>
          <a:p>
            <a:pPr marL="0" indent="0">
              <a:buNone/>
            </a:pPr>
            <a:r>
              <a:rPr lang="en-US" dirty="0" smtClean="0">
                <a:latin typeface="Bradley Hand ITC" panose="03070402050302030203" pitchFamily="66" charset="0"/>
              </a:rPr>
              <a:t>Seven, eight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am never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late</a:t>
            </a:r>
          </a:p>
          <a:p>
            <a:pPr marL="0" indent="0">
              <a:buNone/>
            </a:pPr>
            <a:r>
              <a:rPr lang="en-US" dirty="0" smtClean="0">
                <a:latin typeface="Bradley Hand ITC" panose="03070402050302030203" pitchFamily="66" charset="0"/>
              </a:rPr>
              <a:t>Nine, ten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sleep by then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1683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3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latin typeface="Bradley Hand ITC" panose="03070402050302030203" pitchFamily="66" charset="0"/>
              </a:rPr>
              <a:t>Look at the pictures. What does Sally do </a:t>
            </a:r>
            <a:r>
              <a:rPr lang="en-US" sz="3200" b="1" i="1" dirty="0" smtClean="0">
                <a:latin typeface="Bradley Hand ITC" panose="03070402050302030203" pitchFamily="66" charset="0"/>
              </a:rPr>
              <a:t>in the morning/ in the afternoon/ in the evening?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768752" cy="53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514"/>
            <a:ext cx="3275856" cy="327585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63888" y="4293096"/>
            <a:ext cx="4354761" cy="1362075"/>
          </a:xfrm>
        </p:spPr>
        <p:txBody>
          <a:bodyPr>
            <a:normAutofit/>
          </a:bodyPr>
          <a:lstStyle/>
          <a:p>
            <a:r>
              <a:rPr lang="en-US" sz="6000" cap="none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go jogging</a:t>
            </a:r>
            <a:endParaRPr lang="ru-RU" sz="6000" cap="none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63888" y="620688"/>
            <a:ext cx="5217839" cy="1500187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Wake up</a:t>
            </a:r>
            <a:endParaRPr lang="ru-RU" sz="66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9491"/>
            <a:ext cx="3275856" cy="341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42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4275472"/>
            <a:ext cx="5289847" cy="1974428"/>
          </a:xfrm>
        </p:spPr>
        <p:txBody>
          <a:bodyPr>
            <a:normAutofit/>
          </a:bodyPr>
          <a:lstStyle/>
          <a:p>
            <a:r>
              <a:rPr lang="en-US" sz="6000" cap="none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Go to school</a:t>
            </a:r>
            <a:endParaRPr lang="ru-RU" sz="6000" cap="none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1124744"/>
            <a:ext cx="5001815" cy="174642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Have breakfast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192"/>
            <a:ext cx="3429000" cy="32589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77072"/>
            <a:ext cx="3994720" cy="1362075"/>
          </a:xfrm>
        </p:spPr>
        <p:txBody>
          <a:bodyPr>
            <a:noAutofit/>
          </a:bodyPr>
          <a:lstStyle/>
          <a:p>
            <a:r>
              <a:rPr lang="en-US" sz="4800" cap="none" dirty="0" smtClean="0">
                <a:solidFill>
                  <a:srgbClr val="00B0F0"/>
                </a:solidFill>
              </a:rPr>
              <a:t>Do homework</a:t>
            </a:r>
            <a:endParaRPr lang="ru-RU" sz="4800" cap="none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20" y="836712"/>
            <a:ext cx="4896544" cy="1500187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Have lunch</a:t>
            </a:r>
            <a:endParaRPr lang="ru-RU" sz="60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5252"/>
            <a:ext cx="3269357" cy="328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790"/>
            <a:ext cx="5278259" cy="2999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9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4077072"/>
            <a:ext cx="5002832" cy="1691903"/>
          </a:xfrm>
        </p:spPr>
        <p:txBody>
          <a:bodyPr>
            <a:noAutofit/>
          </a:bodyPr>
          <a:lstStyle/>
          <a:p>
            <a:r>
              <a:rPr lang="en-US" sz="4800" cap="none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Work on  computer </a:t>
            </a:r>
            <a:endParaRPr lang="ru-RU" sz="4800" cap="none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620688"/>
            <a:ext cx="5040560" cy="1500187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Have a cup of tea</a:t>
            </a:r>
            <a:endParaRPr lang="ru-RU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" y="0"/>
            <a:ext cx="3273349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5" y="3289240"/>
            <a:ext cx="3162322" cy="3569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97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1" y="4406900"/>
            <a:ext cx="4714801" cy="1362075"/>
          </a:xfrm>
        </p:spPr>
        <p:txBody>
          <a:bodyPr>
            <a:normAutofit/>
          </a:bodyPr>
          <a:lstStyle/>
          <a:p>
            <a:r>
              <a:rPr lang="en-US" sz="5400" cap="none" dirty="0" smtClean="0">
                <a:solidFill>
                  <a:srgbClr val="9966FF"/>
                </a:solidFill>
                <a:latin typeface="Century Gothic" panose="020B0502020202020204" pitchFamily="34" charset="0"/>
              </a:rPr>
              <a:t>watch a DVD</a:t>
            </a:r>
            <a:endParaRPr lang="ru-RU" sz="5400" cap="none" dirty="0">
              <a:solidFill>
                <a:srgbClr val="99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260648"/>
            <a:ext cx="5290865" cy="191683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EF238E"/>
                </a:solidFill>
                <a:latin typeface="Century Gothic" panose="020B0502020202020204" pitchFamily="34" charset="0"/>
              </a:rPr>
              <a:t>Go shopping</a:t>
            </a:r>
            <a:endParaRPr lang="ru-RU" sz="6000" b="1" dirty="0">
              <a:solidFill>
                <a:srgbClr val="EF238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" y="81237"/>
            <a:ext cx="3206713" cy="3351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3916442" cy="2777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4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309" y="4293096"/>
            <a:ext cx="5868143" cy="1362075"/>
          </a:xfrm>
        </p:spPr>
        <p:txBody>
          <a:bodyPr>
            <a:noAutofit/>
          </a:bodyPr>
          <a:lstStyle/>
          <a:p>
            <a:r>
              <a:rPr lang="en-US" sz="7200" cap="none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go to bed</a:t>
            </a:r>
            <a:endParaRPr lang="ru-RU" sz="7200" cap="none" dirty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79912" y="428627"/>
            <a:ext cx="4354761" cy="150018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eat dinner</a:t>
            </a:r>
            <a:endParaRPr lang="ru-RU" sz="6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880320" cy="3486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4" y="386104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197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The 8th of February.  (Monday)</vt:lpstr>
      <vt:lpstr>Read a poem</vt:lpstr>
      <vt:lpstr>Look at the pictures. What does Sally do in the morning/ in the afternoon/ in the evening? </vt:lpstr>
      <vt:lpstr>go jogging</vt:lpstr>
      <vt:lpstr>Go to school</vt:lpstr>
      <vt:lpstr>Do homework</vt:lpstr>
      <vt:lpstr>Work on  computer </vt:lpstr>
      <vt:lpstr>watch a DVD</vt:lpstr>
      <vt:lpstr>go to bed</vt:lpstr>
      <vt:lpstr>Презентация PowerPoint</vt:lpstr>
      <vt:lpstr>Презентация PowerPoint</vt:lpstr>
      <vt:lpstr>Adverbs of Frequency</vt:lpstr>
      <vt:lpstr>Презентация PowerPoint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8th of February.  (Monday)</dc:title>
  <dc:creator>Svetliachok</dc:creator>
  <cp:lastModifiedBy>Svetliachok</cp:lastModifiedBy>
  <cp:revision>10</cp:revision>
  <dcterms:created xsi:type="dcterms:W3CDTF">2021-02-03T10:56:31Z</dcterms:created>
  <dcterms:modified xsi:type="dcterms:W3CDTF">2021-02-03T12:50:09Z</dcterms:modified>
</cp:coreProperties>
</file>